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7"/>
  </p:handoutMasterIdLst>
  <p:sldIdLst>
    <p:sldId id="274" r:id="rId2"/>
    <p:sldId id="278" r:id="rId3"/>
    <p:sldId id="275" r:id="rId4"/>
    <p:sldId id="280" r:id="rId5"/>
    <p:sldId id="281" r:id="rId6"/>
    <p:sldId id="282" r:id="rId7"/>
    <p:sldId id="279" r:id="rId8"/>
    <p:sldId id="283" r:id="rId9"/>
    <p:sldId id="288" r:id="rId10"/>
    <p:sldId id="285" r:id="rId11"/>
    <p:sldId id="269" r:id="rId12"/>
    <p:sldId id="289" r:id="rId13"/>
    <p:sldId id="287" r:id="rId14"/>
    <p:sldId id="286" r:id="rId15"/>
    <p:sldId id="284" r:id="rId16"/>
  </p:sldIdLst>
  <p:sldSz cx="9144000" cy="5143500" type="screen16x9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4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2F7DD1A-9384-48E6-85BD-B1CC0F0C046B}" type="datetimeFigureOut">
              <a:rPr lang="en-AU" smtClean="0"/>
              <a:t>18/09/2021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43FD8EE-CDC0-44D1-B2B7-D28BFB8962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90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3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9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ED8D-9650-C14E-B8F1-86D5231194B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ADB2-8785-C145-AA00-B508AB1088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EA0287CE-1D9D-8749-A67B-4FF07E721A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6C5AE53-D191-B542-9A9E-6884F56F904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37" y="168122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ENCOUNTERS</a:t>
            </a:r>
            <a:b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628650" y="414932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Stories of Jesus’ interaction with people in John and what that means for us now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>
            <a:cxnSpLocks/>
          </p:cNvCxnSpPr>
          <p:nvPr/>
        </p:nvCxnSpPr>
        <p:spPr>
          <a:xfrm>
            <a:off x="1690241" y="2174487"/>
            <a:ext cx="2105904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79E2F5D-72FF-D744-A68C-9F9899E1D0DF}"/>
              </a:ext>
            </a:extLst>
          </p:cNvPr>
          <p:cNvCxnSpPr>
            <a:cxnSpLocks/>
          </p:cNvCxnSpPr>
          <p:nvPr/>
        </p:nvCxnSpPr>
        <p:spPr>
          <a:xfrm>
            <a:off x="5140023" y="2174487"/>
            <a:ext cx="2105904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6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67778"/>
            <a:ext cx="5131885" cy="34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299258" y="882138"/>
            <a:ext cx="8545483" cy="4170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aseline="30000" dirty="0" smtClean="0">
                <a:solidFill>
                  <a:schemeClr val="tx1"/>
                </a:solidFill>
              </a:rPr>
              <a:t>20:26 </a:t>
            </a:r>
            <a:r>
              <a:rPr lang="en-AU" dirty="0" smtClean="0">
                <a:solidFill>
                  <a:schemeClr val="tx1"/>
                </a:solidFill>
              </a:rPr>
              <a:t>A </a:t>
            </a:r>
            <a:r>
              <a:rPr lang="en-AU" dirty="0">
                <a:solidFill>
                  <a:schemeClr val="tx1"/>
                </a:solidFill>
              </a:rPr>
              <a:t>week later his disciples were in the house again, and </a:t>
            </a:r>
            <a:r>
              <a:rPr lang="en-AU" sz="3200" dirty="0">
                <a:solidFill>
                  <a:schemeClr val="tx1"/>
                </a:solidFill>
              </a:rPr>
              <a:t>Thomas </a:t>
            </a:r>
            <a:r>
              <a:rPr lang="en-AU" dirty="0">
                <a:solidFill>
                  <a:schemeClr val="tx1"/>
                </a:solidFill>
              </a:rPr>
              <a:t>was with them. Though the doors were </a:t>
            </a:r>
            <a:r>
              <a:rPr lang="en-AU" sz="3200" dirty="0">
                <a:solidFill>
                  <a:schemeClr val="tx1"/>
                </a:solidFill>
              </a:rPr>
              <a:t>locked</a:t>
            </a:r>
            <a:r>
              <a:rPr lang="en-AU" dirty="0">
                <a:solidFill>
                  <a:schemeClr val="tx1"/>
                </a:solidFill>
              </a:rPr>
              <a:t>, Jesus came and stood among them and said, </a:t>
            </a:r>
            <a:r>
              <a:rPr lang="en-AU" sz="2400" dirty="0">
                <a:solidFill>
                  <a:schemeClr val="tx1"/>
                </a:solidFill>
              </a:rPr>
              <a:t>“</a:t>
            </a:r>
            <a:r>
              <a:rPr lang="en-AU" sz="3200" dirty="0">
                <a:solidFill>
                  <a:schemeClr val="tx1"/>
                </a:solidFill>
              </a:rPr>
              <a:t>Peace be with you</a:t>
            </a:r>
            <a:r>
              <a:rPr lang="en-AU" sz="2800" dirty="0">
                <a:solidFill>
                  <a:schemeClr val="tx1"/>
                </a:solidFill>
              </a:rPr>
              <a:t>!</a:t>
            </a:r>
            <a:r>
              <a:rPr lang="en-AU" sz="2400" dirty="0">
                <a:solidFill>
                  <a:schemeClr val="tx1"/>
                </a:solidFill>
              </a:rPr>
              <a:t>”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baseline="30000" dirty="0">
                <a:solidFill>
                  <a:schemeClr val="tx1"/>
                </a:solidFill>
              </a:rPr>
              <a:t>27</a:t>
            </a:r>
            <a:r>
              <a:rPr lang="en-AU" dirty="0">
                <a:solidFill>
                  <a:schemeClr val="tx1"/>
                </a:solidFill>
              </a:rPr>
              <a:t>Then he said to Thomas, </a:t>
            </a:r>
            <a:r>
              <a:rPr lang="en-AU" sz="2400" dirty="0">
                <a:solidFill>
                  <a:schemeClr val="tx1"/>
                </a:solidFill>
              </a:rPr>
              <a:t>“</a:t>
            </a:r>
            <a:r>
              <a:rPr lang="en-AU" sz="2800" dirty="0">
                <a:solidFill>
                  <a:schemeClr val="tx1"/>
                </a:solidFill>
              </a:rPr>
              <a:t>Put your finger here; see my hands. Reach out your hand and put it into my side. Stop doubting and believe.” </a:t>
            </a:r>
          </a:p>
          <a:p>
            <a:r>
              <a:rPr lang="en-AU" baseline="30000" dirty="0">
                <a:solidFill>
                  <a:schemeClr val="tx1"/>
                </a:solidFill>
              </a:rPr>
              <a:t>	28</a:t>
            </a:r>
            <a:r>
              <a:rPr lang="en-AU" dirty="0">
                <a:solidFill>
                  <a:schemeClr val="tx1"/>
                </a:solidFill>
              </a:rPr>
              <a:t>Thomas said to him, </a:t>
            </a:r>
            <a:r>
              <a:rPr lang="en-AU" sz="2400" dirty="0">
                <a:solidFill>
                  <a:schemeClr val="tx1"/>
                </a:solidFill>
              </a:rPr>
              <a:t>“</a:t>
            </a:r>
            <a:r>
              <a:rPr lang="en-AU" sz="3200" b="1" i="1" dirty="0">
                <a:solidFill>
                  <a:schemeClr val="tx1"/>
                </a:solidFill>
              </a:rPr>
              <a:t>My Lord and my God</a:t>
            </a:r>
            <a:r>
              <a:rPr lang="en-AU" sz="4000" dirty="0">
                <a:solidFill>
                  <a:schemeClr val="tx1"/>
                </a:solidFill>
              </a:rPr>
              <a:t>!</a:t>
            </a:r>
            <a:r>
              <a:rPr lang="en-AU" sz="2400" dirty="0">
                <a:solidFill>
                  <a:schemeClr val="tx1"/>
                </a:solidFill>
              </a:rPr>
              <a:t>” </a:t>
            </a:r>
          </a:p>
          <a:p>
            <a:r>
              <a:rPr lang="en-AU" baseline="30000" dirty="0">
                <a:solidFill>
                  <a:schemeClr val="tx1"/>
                </a:solidFill>
              </a:rPr>
              <a:t>	29</a:t>
            </a:r>
            <a:r>
              <a:rPr lang="en-AU" dirty="0">
                <a:solidFill>
                  <a:schemeClr val="tx1"/>
                </a:solidFill>
              </a:rPr>
              <a:t>Then Jesus told him, </a:t>
            </a:r>
            <a:r>
              <a:rPr lang="en-AU" sz="2400" dirty="0">
                <a:solidFill>
                  <a:schemeClr val="tx1"/>
                </a:solidFill>
              </a:rPr>
              <a:t>“</a:t>
            </a:r>
            <a:r>
              <a:rPr lang="en-AU" sz="2800" dirty="0">
                <a:solidFill>
                  <a:schemeClr val="tx1"/>
                </a:solidFill>
              </a:rPr>
              <a:t>Because you have seen me, you have believed; blessed are those who have not seen and yet have believed.” </a:t>
            </a:r>
            <a:r>
              <a:rPr lang="en-AU" sz="2800" dirty="0" smtClean="0">
                <a:solidFill>
                  <a:schemeClr val="tx1"/>
                </a:solidFill>
              </a:rPr>
              <a:t>										John 20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8" y="890982"/>
            <a:ext cx="5516871" cy="41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365760" y="842158"/>
            <a:ext cx="8412480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John 21:  Thomas out fishing with 6 other disciples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Jesus speaks to them – they know who he is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Acts 1:   Thomas saw Jesus return to heaven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Century documents  reveal Thomas went to India shared his faith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" y="1405639"/>
            <a:ext cx="4349749" cy="3262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16678"/>
          <a:stretch/>
        </p:blipFill>
        <p:spPr>
          <a:xfrm>
            <a:off x="4779826" y="89442"/>
            <a:ext cx="3964566" cy="2438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90" y="2569814"/>
            <a:ext cx="2521527" cy="25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E7EF31-0E1C-4243-96D4-D5A810EB6BE9}"/>
              </a:ext>
            </a:extLst>
          </p:cNvPr>
          <p:cNvSpPr/>
          <p:nvPr/>
        </p:nvSpPr>
        <p:spPr>
          <a:xfrm>
            <a:off x="0" y="781397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7" y="890982"/>
            <a:ext cx="3968288" cy="39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6C5AE53-D191-B542-9A9E-6884F56F904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37" y="168122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ENCOUNTERS</a:t>
            </a:r>
            <a:b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628650" y="414932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Stories of Jesus’ interaction with people in John and what that means for us now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>
            <a:cxnSpLocks/>
          </p:cNvCxnSpPr>
          <p:nvPr/>
        </p:nvCxnSpPr>
        <p:spPr>
          <a:xfrm>
            <a:off x="1640364" y="2174487"/>
            <a:ext cx="2105904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79E2F5D-72FF-D744-A68C-9F9899E1D0DF}"/>
              </a:ext>
            </a:extLst>
          </p:cNvPr>
          <p:cNvCxnSpPr>
            <a:cxnSpLocks/>
          </p:cNvCxnSpPr>
          <p:nvPr/>
        </p:nvCxnSpPr>
        <p:spPr>
          <a:xfrm>
            <a:off x="5140023" y="2174487"/>
            <a:ext cx="2105904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Predefined Process 4"/>
          <p:cNvSpPr/>
          <p:nvPr/>
        </p:nvSpPr>
        <p:spPr>
          <a:xfrm rot="20955920">
            <a:off x="235513" y="2169623"/>
            <a:ext cx="2809702" cy="1637607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 rot="20983630">
            <a:off x="298323" y="2438418"/>
            <a:ext cx="255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The Chosen  </a:t>
            </a:r>
          </a:p>
          <a:p>
            <a:pPr algn="ctr"/>
            <a:r>
              <a:rPr lang="en-AU" sz="2400" dirty="0" smtClean="0"/>
              <a:t>Download the App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91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1EC036-B740-1545-916E-FE8449CA5C8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37" y="168122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628650" y="315354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Jesus encounters 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Thomas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20:19-29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930303" y="3153542"/>
            <a:ext cx="7410615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E7EF31-0E1C-4243-96D4-D5A810EB6BE9}"/>
              </a:ext>
            </a:extLst>
          </p:cNvPr>
          <p:cNvSpPr/>
          <p:nvPr/>
        </p:nvSpPr>
        <p:spPr>
          <a:xfrm>
            <a:off x="0" y="781397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GOES HERE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270163" y="965739"/>
            <a:ext cx="8603674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Matthew 10:3 :  Called by Jesus to be a disciple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E7EF31-0E1C-4243-96D4-D5A810EB6BE9}"/>
              </a:ext>
            </a:extLst>
          </p:cNvPr>
          <p:cNvSpPr/>
          <p:nvPr/>
        </p:nvSpPr>
        <p:spPr>
          <a:xfrm>
            <a:off x="0" y="781397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GOES HERE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270163" y="965739"/>
            <a:ext cx="8603674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Matthew 10:3 :  Called by Jesus to be a disciple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John 11:16 : </a:t>
            </a:r>
            <a:r>
              <a:rPr lang="en-AU" sz="3200" dirty="0" smtClean="0">
                <a:solidFill>
                  <a:schemeClr val="tx1"/>
                </a:solidFill>
              </a:rPr>
              <a:t>Then </a:t>
            </a:r>
            <a:r>
              <a:rPr lang="en-AU" sz="3200" dirty="0">
                <a:solidFill>
                  <a:schemeClr val="tx1"/>
                </a:solidFill>
              </a:rPr>
              <a:t>Thomas </a:t>
            </a:r>
            <a:r>
              <a:rPr lang="en-AU" sz="3200" dirty="0"/>
              <a:t>(</a:t>
            </a:r>
            <a:r>
              <a:rPr lang="en-AU" sz="3200" dirty="0">
                <a:solidFill>
                  <a:schemeClr val="tx1"/>
                </a:solidFill>
              </a:rPr>
              <a:t>called </a:t>
            </a:r>
            <a:r>
              <a:rPr lang="en-AU" sz="3200" dirty="0" err="1">
                <a:solidFill>
                  <a:schemeClr val="tx1"/>
                </a:solidFill>
              </a:rPr>
              <a:t>Didymus</a:t>
            </a:r>
            <a:r>
              <a:rPr lang="en-AU" sz="3200" dirty="0">
                <a:solidFill>
                  <a:schemeClr val="tx1"/>
                </a:solidFill>
              </a:rPr>
              <a:t>) said to the rest of the disciples, “</a:t>
            </a:r>
            <a:r>
              <a:rPr lang="en-AU" sz="3200" b="1" i="1" dirty="0">
                <a:solidFill>
                  <a:schemeClr val="tx1"/>
                </a:solidFill>
              </a:rPr>
              <a:t>Let us also go, that we may die with him</a:t>
            </a:r>
            <a:r>
              <a:rPr lang="en-AU" sz="3200" dirty="0">
                <a:solidFill>
                  <a:schemeClr val="tx1"/>
                </a:solidFill>
              </a:rPr>
              <a:t>.”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E7EF31-0E1C-4243-96D4-D5A810EB6BE9}"/>
              </a:ext>
            </a:extLst>
          </p:cNvPr>
          <p:cNvSpPr/>
          <p:nvPr/>
        </p:nvSpPr>
        <p:spPr>
          <a:xfrm>
            <a:off x="0" y="781397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GOES HERE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270163" y="965739"/>
            <a:ext cx="8603674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Matthew 10:3 :  Called by Jesus to be a disciple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John 11:16 : </a:t>
            </a:r>
            <a:r>
              <a:rPr lang="en-AU" sz="2000" dirty="0" smtClean="0">
                <a:solidFill>
                  <a:schemeClr val="tx1"/>
                </a:solidFill>
              </a:rPr>
              <a:t>Then </a:t>
            </a:r>
            <a:r>
              <a:rPr lang="en-AU" sz="2000" dirty="0">
                <a:solidFill>
                  <a:schemeClr val="tx1"/>
                </a:solidFill>
              </a:rPr>
              <a:t>Thomas </a:t>
            </a:r>
            <a:r>
              <a:rPr lang="en-AU" sz="2000" dirty="0"/>
              <a:t>(</a:t>
            </a:r>
            <a:r>
              <a:rPr lang="en-AU" sz="2000" dirty="0">
                <a:solidFill>
                  <a:schemeClr val="tx1"/>
                </a:solidFill>
              </a:rPr>
              <a:t>called </a:t>
            </a:r>
            <a:r>
              <a:rPr lang="en-AU" sz="2000" dirty="0" err="1">
                <a:solidFill>
                  <a:schemeClr val="tx1"/>
                </a:solidFill>
              </a:rPr>
              <a:t>Didymus</a:t>
            </a:r>
            <a:r>
              <a:rPr lang="en-AU" sz="2000" dirty="0">
                <a:solidFill>
                  <a:schemeClr val="tx1"/>
                </a:solidFill>
              </a:rPr>
              <a:t>) said to the rest of the disciples, “Let us also go, that we may die with him.” </a:t>
            </a:r>
            <a:endParaRPr lang="en-AU" sz="2000" dirty="0" smtClean="0">
              <a:solidFill>
                <a:schemeClr val="tx1"/>
              </a:solidFill>
            </a:endParaRPr>
          </a:p>
          <a:p>
            <a:endParaRPr lang="en-AU" sz="2000" dirty="0" smtClean="0">
              <a:solidFill>
                <a:schemeClr val="tx1"/>
              </a:solidFill>
            </a:endParaRPr>
          </a:p>
          <a:p>
            <a:pPr marR="3000"/>
            <a:r>
              <a:rPr lang="en-AU" sz="2800" dirty="0" smtClean="0">
                <a:solidFill>
                  <a:schemeClr val="tx1"/>
                </a:solidFill>
              </a:rPr>
              <a:t>John 13-17 :  </a:t>
            </a:r>
            <a:r>
              <a:rPr lang="en-AU" sz="3200" baseline="30000" dirty="0">
                <a:solidFill>
                  <a:schemeClr val="tx1"/>
                </a:solidFill>
              </a:rPr>
              <a:t>14:</a:t>
            </a:r>
            <a:r>
              <a:rPr lang="en-AU" sz="3200" baseline="30000" dirty="0" smtClean="0">
                <a:solidFill>
                  <a:schemeClr val="tx1"/>
                </a:solidFill>
              </a:rPr>
              <a:t>5</a:t>
            </a:r>
            <a:r>
              <a:rPr lang="en-AU" sz="3200" dirty="0" smtClean="0">
                <a:solidFill>
                  <a:prstClr val="black"/>
                </a:solidFill>
              </a:rPr>
              <a:t>Thomas </a:t>
            </a:r>
            <a:r>
              <a:rPr lang="en-AU" sz="3200" dirty="0">
                <a:solidFill>
                  <a:prstClr val="black"/>
                </a:solidFill>
              </a:rPr>
              <a:t>said to him, “</a:t>
            </a:r>
            <a:r>
              <a:rPr lang="en-AU" sz="3200" b="1" i="1" dirty="0">
                <a:solidFill>
                  <a:prstClr val="black"/>
                </a:solidFill>
              </a:rPr>
              <a:t>Lord, we don’t know where you are going, so how can we know the way</a:t>
            </a:r>
            <a:r>
              <a:rPr lang="en-AU" sz="3200" dirty="0">
                <a:solidFill>
                  <a:prstClr val="black"/>
                </a:solidFill>
              </a:rPr>
              <a:t>?”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E7EF31-0E1C-4243-96D4-D5A810EB6BE9}"/>
              </a:ext>
            </a:extLst>
          </p:cNvPr>
          <p:cNvSpPr/>
          <p:nvPr/>
        </p:nvSpPr>
        <p:spPr>
          <a:xfrm>
            <a:off x="0" y="781397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GOES HERE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174566" y="878238"/>
            <a:ext cx="8861369" cy="3743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>
                <a:solidFill>
                  <a:schemeClr val="tx1"/>
                </a:solidFill>
              </a:rPr>
              <a:t>Jesus Appears to His Disciples </a:t>
            </a:r>
          </a:p>
          <a:p>
            <a:r>
              <a:rPr lang="en-AU" sz="2000" baseline="30000" dirty="0">
                <a:solidFill>
                  <a:schemeClr val="tx1"/>
                </a:solidFill>
              </a:rPr>
              <a:t>	19</a:t>
            </a:r>
            <a:r>
              <a:rPr lang="en-AU" sz="2000" dirty="0">
                <a:solidFill>
                  <a:schemeClr val="tx1"/>
                </a:solidFill>
              </a:rPr>
              <a:t>On the evening of that first day of the week, when the disciples were together, </a:t>
            </a:r>
            <a:r>
              <a:rPr lang="en-AU" sz="2800" dirty="0">
                <a:solidFill>
                  <a:schemeClr val="tx1"/>
                </a:solidFill>
              </a:rPr>
              <a:t>with the doors locked for fear of the Jews</a:t>
            </a:r>
            <a:r>
              <a:rPr lang="en-AU" sz="2000" dirty="0">
                <a:solidFill>
                  <a:schemeClr val="tx1"/>
                </a:solidFill>
              </a:rPr>
              <a:t>, Jesus came and stood among them and said, </a:t>
            </a:r>
            <a:r>
              <a:rPr lang="en-AU" sz="2800" dirty="0">
                <a:solidFill>
                  <a:schemeClr val="tx1"/>
                </a:solidFill>
              </a:rPr>
              <a:t>“Peace be with you!” </a:t>
            </a:r>
            <a:r>
              <a:rPr lang="en-AU" sz="2000" baseline="30000" dirty="0">
                <a:solidFill>
                  <a:schemeClr val="tx1"/>
                </a:solidFill>
              </a:rPr>
              <a:t>20</a:t>
            </a:r>
            <a:r>
              <a:rPr lang="en-AU" sz="2000" dirty="0">
                <a:solidFill>
                  <a:schemeClr val="tx1"/>
                </a:solidFill>
              </a:rPr>
              <a:t>After he said this, </a:t>
            </a:r>
            <a:r>
              <a:rPr lang="en-AU" sz="2800" dirty="0">
                <a:solidFill>
                  <a:schemeClr val="tx1"/>
                </a:solidFill>
              </a:rPr>
              <a:t>he showed them his hands and side</a:t>
            </a:r>
            <a:r>
              <a:rPr lang="en-AU" sz="2000" dirty="0">
                <a:solidFill>
                  <a:schemeClr val="tx1"/>
                </a:solidFill>
              </a:rPr>
              <a:t>. The disciples were </a:t>
            </a:r>
            <a:r>
              <a:rPr lang="en-AU" sz="2800" dirty="0">
                <a:solidFill>
                  <a:schemeClr val="tx1"/>
                </a:solidFill>
              </a:rPr>
              <a:t>overjoyed</a:t>
            </a:r>
            <a:r>
              <a:rPr lang="en-AU" sz="2000" dirty="0">
                <a:solidFill>
                  <a:schemeClr val="tx1"/>
                </a:solidFill>
              </a:rPr>
              <a:t> when they saw the Lord. </a:t>
            </a:r>
          </a:p>
          <a:p>
            <a:r>
              <a:rPr lang="en-AU" sz="2000" baseline="30000" dirty="0">
                <a:solidFill>
                  <a:schemeClr val="tx1"/>
                </a:solidFill>
              </a:rPr>
              <a:t>	21</a:t>
            </a:r>
            <a:r>
              <a:rPr lang="en-AU" sz="2000" dirty="0">
                <a:solidFill>
                  <a:schemeClr val="tx1"/>
                </a:solidFill>
              </a:rPr>
              <a:t>Again Jesus said, “</a:t>
            </a:r>
            <a:r>
              <a:rPr lang="en-AU" sz="2800" dirty="0">
                <a:solidFill>
                  <a:schemeClr val="tx1"/>
                </a:solidFill>
              </a:rPr>
              <a:t>Peace be with you</a:t>
            </a:r>
            <a:r>
              <a:rPr lang="en-AU" sz="2000" dirty="0">
                <a:solidFill>
                  <a:schemeClr val="tx1"/>
                </a:solidFill>
              </a:rPr>
              <a:t>! As the Father has sent me, </a:t>
            </a:r>
            <a:r>
              <a:rPr lang="en-AU" sz="2800" dirty="0">
                <a:solidFill>
                  <a:schemeClr val="tx1"/>
                </a:solidFill>
              </a:rPr>
              <a:t>I am sending you.</a:t>
            </a:r>
            <a:r>
              <a:rPr lang="en-AU" sz="2000" dirty="0">
                <a:solidFill>
                  <a:schemeClr val="tx1"/>
                </a:solidFill>
              </a:rPr>
              <a:t>” </a:t>
            </a:r>
            <a:r>
              <a:rPr lang="en-AU" sz="2000" baseline="30000" dirty="0">
                <a:solidFill>
                  <a:schemeClr val="tx1"/>
                </a:solidFill>
              </a:rPr>
              <a:t>22</a:t>
            </a:r>
            <a:r>
              <a:rPr lang="en-AU" sz="2000" dirty="0">
                <a:solidFill>
                  <a:schemeClr val="tx1"/>
                </a:solidFill>
              </a:rPr>
              <a:t>And with that he breathed on them and said, “</a:t>
            </a:r>
            <a:r>
              <a:rPr lang="en-AU" sz="2800" dirty="0">
                <a:solidFill>
                  <a:schemeClr val="tx1"/>
                </a:solidFill>
              </a:rPr>
              <a:t>Receive the Holy Spirit</a:t>
            </a:r>
            <a:r>
              <a:rPr lang="en-AU" sz="2000" dirty="0">
                <a:solidFill>
                  <a:schemeClr val="tx1"/>
                </a:solidFill>
              </a:rPr>
              <a:t>. </a:t>
            </a:r>
            <a:r>
              <a:rPr lang="en-AU" sz="2000" baseline="30000" dirty="0">
                <a:solidFill>
                  <a:schemeClr val="tx1"/>
                </a:solidFill>
              </a:rPr>
              <a:t>23</a:t>
            </a:r>
            <a:r>
              <a:rPr lang="en-AU" sz="2000" dirty="0">
                <a:solidFill>
                  <a:schemeClr val="tx1"/>
                </a:solidFill>
              </a:rPr>
              <a:t>If you forgive anyone his sins, they are forgiven; if you do not forgive them, they are not forgiven.” </a:t>
            </a:r>
          </a:p>
        </p:txBody>
      </p:sp>
    </p:spTree>
    <p:extLst>
      <p:ext uri="{BB962C8B-B14F-4D97-AF65-F5344CB8AC3E}">
        <p14:creationId xmlns:p14="http://schemas.microsoft.com/office/powerpoint/2010/main" val="10676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E7EF31-0E1C-4243-96D4-D5A810EB6BE9}"/>
              </a:ext>
            </a:extLst>
          </p:cNvPr>
          <p:cNvSpPr/>
          <p:nvPr/>
        </p:nvSpPr>
        <p:spPr>
          <a:xfrm>
            <a:off x="0" y="781397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GOES HERE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199505" y="932688"/>
            <a:ext cx="8720051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aseline="30000" dirty="0"/>
              <a:t>25</a:t>
            </a:r>
            <a:r>
              <a:rPr lang="en-AU" dirty="0"/>
              <a:t>So the other disciples told him, “We have seen the Lord!” </a:t>
            </a:r>
          </a:p>
          <a:p>
            <a:r>
              <a:rPr lang="en-AU" dirty="0"/>
              <a:t>	But he said to them, “Unless I see the nail marks in his hands and put my finger where the nails were, and put my hand into his side, I will not believe it.” </a:t>
            </a:r>
            <a:r>
              <a:rPr lang="en-AU" dirty="0" smtClean="0"/>
              <a:t>A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73825" y="1556088"/>
            <a:ext cx="826285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00"/>
            <a:r>
              <a:rPr lang="en-AU" sz="2800" baseline="300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20:25</a:t>
            </a:r>
            <a:r>
              <a:rPr lang="en-AU" sz="2800" dirty="0" smtClean="0">
                <a:solidFill>
                  <a:prstClr val="black"/>
                </a:solidFill>
                <a:latin typeface="Verdana" panose="020B0604030504040204" pitchFamily="34" charset="0"/>
              </a:rPr>
              <a:t>So </a:t>
            </a:r>
            <a:r>
              <a:rPr lang="en-AU" sz="2800" dirty="0">
                <a:solidFill>
                  <a:prstClr val="black"/>
                </a:solidFill>
                <a:latin typeface="Verdana" panose="020B0604030504040204" pitchFamily="34" charset="0"/>
              </a:rPr>
              <a:t>the other disciples told him, “We have seen the Lord!” </a:t>
            </a:r>
            <a:r>
              <a:rPr lang="en-AU" sz="2800" dirty="0" smtClean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en-AU" sz="2800" dirty="0">
                <a:solidFill>
                  <a:prstClr val="black"/>
                </a:solidFill>
                <a:latin typeface="Verdana" panose="020B0604030504040204" pitchFamily="34" charset="0"/>
              </a:rPr>
              <a:t>	But he said to them, </a:t>
            </a:r>
            <a:r>
              <a:rPr lang="en-AU" sz="3200" dirty="0">
                <a:solidFill>
                  <a:prstClr val="black"/>
                </a:solidFill>
                <a:latin typeface="Verdana" panose="020B0604030504040204" pitchFamily="34" charset="0"/>
              </a:rPr>
              <a:t>“</a:t>
            </a:r>
            <a:r>
              <a:rPr lang="en-AU" sz="3200" b="1" i="1" dirty="0">
                <a:solidFill>
                  <a:prstClr val="black"/>
                </a:solidFill>
                <a:latin typeface="Verdana" panose="020B0604030504040204" pitchFamily="34" charset="0"/>
              </a:rPr>
              <a:t>Unless I see the nail marks in his hands and put my finger where the nails were, and put my hand into his side, I will not believe it</a:t>
            </a:r>
            <a:r>
              <a:rPr lang="en-AU" sz="3200" dirty="0">
                <a:solidFill>
                  <a:prstClr val="black"/>
                </a:solidFill>
                <a:latin typeface="Verdana" panose="020B060403050404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6594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=""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E7EF31-0E1C-4243-96D4-D5A810EB6BE9}"/>
              </a:ext>
            </a:extLst>
          </p:cNvPr>
          <p:cNvSpPr/>
          <p:nvPr/>
        </p:nvSpPr>
        <p:spPr>
          <a:xfrm>
            <a:off x="0" y="781397"/>
            <a:ext cx="9144000" cy="5143500"/>
          </a:xfrm>
          <a:prstGeom prst="rect">
            <a:avLst/>
          </a:prstGeom>
          <a:solidFill>
            <a:srgbClr val="FFFF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– What are you thinking?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628650" y="1211283"/>
            <a:ext cx="7886700" cy="3132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GOES HERE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252499" y="998791"/>
            <a:ext cx="8720051" cy="3262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aseline="30000" dirty="0"/>
              <a:t>25</a:t>
            </a:r>
            <a:r>
              <a:rPr lang="en-AU" dirty="0"/>
              <a:t>So the other disciples told him, “We have seen the Lord!” </a:t>
            </a:r>
          </a:p>
          <a:p>
            <a:r>
              <a:rPr lang="en-AU" dirty="0"/>
              <a:t>	But he said to them, “Unless I see the nail marks in his hands and put my finger where the nails were, and put my hand into his side, I will not believe it.” </a:t>
            </a:r>
            <a:r>
              <a:rPr lang="en-AU" dirty="0" smtClean="0"/>
              <a:t>A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52499" y="1211283"/>
            <a:ext cx="8262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00"/>
            <a:r>
              <a:rPr lang="en-AU" sz="3200" dirty="0" smtClean="0">
                <a:solidFill>
                  <a:prstClr val="black"/>
                </a:solidFill>
                <a:latin typeface="Verdana" panose="020B0604030504040204" pitchFamily="34" charset="0"/>
              </a:rPr>
              <a:t>What is doubt?    </a:t>
            </a:r>
          </a:p>
          <a:p>
            <a:pPr marR="3000"/>
            <a:endParaRPr lang="en-AU" sz="32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marR="3000"/>
            <a:endParaRPr lang="en-AU" sz="32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24" y="1424613"/>
            <a:ext cx="11430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8" y="2015817"/>
            <a:ext cx="2590800" cy="1704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5373469" y="1675732"/>
            <a:ext cx="3247869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447</Words>
  <Application>Microsoft Office PowerPoint</Application>
  <PresentationFormat>On-screen Show (16:9)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 Theme</vt:lpstr>
      <vt:lpstr>ENCOUNTERS WITH JESUS</vt:lpstr>
      <vt:lpstr>ENCOUNTERS WITH JESUS</vt:lpstr>
      <vt:lpstr>Thomas – What are you thinking?</vt:lpstr>
      <vt:lpstr>Thomas – What are you thinking?</vt:lpstr>
      <vt:lpstr>Thomas – What are you thinking?</vt:lpstr>
      <vt:lpstr>Thomas – What are you thinking?</vt:lpstr>
      <vt:lpstr>Thomas – What are you thinking?</vt:lpstr>
      <vt:lpstr>Thomas – What are you thinking?</vt:lpstr>
      <vt:lpstr>Thomas – What are you thinking?</vt:lpstr>
      <vt:lpstr>Thomas – What are you thinking?</vt:lpstr>
      <vt:lpstr>Thomas – What are you thinking?</vt:lpstr>
      <vt:lpstr>Thomas – What are you thinking?</vt:lpstr>
      <vt:lpstr>Thomas – What are you thinking?</vt:lpstr>
      <vt:lpstr>PowerPoint Presentation</vt:lpstr>
      <vt:lpstr>Thomas – What are you thinking?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Microsoft account</cp:lastModifiedBy>
  <cp:revision>34</cp:revision>
  <cp:lastPrinted>2021-09-17T07:50:58Z</cp:lastPrinted>
  <dcterms:created xsi:type="dcterms:W3CDTF">2021-07-28T07:00:56Z</dcterms:created>
  <dcterms:modified xsi:type="dcterms:W3CDTF">2021-09-18T05:06:52Z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dc88d9-fa17-47eb-a208-3e66f59d50e5_Enabled">
    <vt:lpwstr>true</vt:lpwstr>
  </property>
  <property fmtid="{D5CDD505-2E9C-101B-9397-08002B2CF9AE}" pid="3" name="MSIP_Label_d7dc88d9-fa17-47eb-a208-3e66f59d50e5_SetDate">
    <vt:lpwstr>2021-08-01T05:32:05Z</vt:lpwstr>
  </property>
  <property fmtid="{D5CDD505-2E9C-101B-9397-08002B2CF9AE}" pid="4" name="MSIP_Label_d7dc88d9-fa17-47eb-a208-3e66f59d50e5_Method">
    <vt:lpwstr>Standard</vt:lpwstr>
  </property>
  <property fmtid="{D5CDD505-2E9C-101B-9397-08002B2CF9AE}" pid="5" name="MSIP_Label_d7dc88d9-fa17-47eb-a208-3e66f59d50e5_Name">
    <vt:lpwstr>Internal</vt:lpwstr>
  </property>
  <property fmtid="{D5CDD505-2E9C-101B-9397-08002B2CF9AE}" pid="6" name="MSIP_Label_d7dc88d9-fa17-47eb-a208-3e66f59d50e5_SiteId">
    <vt:lpwstr>d51ba343-9258-4ea6-9907-426d8c84ec12</vt:lpwstr>
  </property>
  <property fmtid="{D5CDD505-2E9C-101B-9397-08002B2CF9AE}" pid="7" name="MSIP_Label_d7dc88d9-fa17-47eb-a208-3e66f59d50e5_ActionId">
    <vt:lpwstr>420a4d17-032a-4724-96de-439e8f71c382</vt:lpwstr>
  </property>
  <property fmtid="{D5CDD505-2E9C-101B-9397-08002B2CF9AE}" pid="8" name="MSIP_Label_d7dc88d9-fa17-47eb-a208-3e66f59d50e5_ContentBits">
    <vt:lpwstr>0</vt:lpwstr>
  </property>
</Properties>
</file>